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906000" cy="6858000" type="A4"/>
  <p:notesSz cx="6858000" cy="9144000"/>
  <p:embeddedFontLst>
    <p:embeddedFont>
      <p:font typeface="Arvo" panose="02000000000000000000" pitchFamily="2" charset="77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ExtraBold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iEy5Ss0CKHMUbNJs77fiOXuoo2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9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74804a37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774804a3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055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74804a37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774804a3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495" y="188913"/>
            <a:ext cx="6262455" cy="458898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ctrTitle"/>
          </p:nvPr>
        </p:nvSpPr>
        <p:spPr>
          <a:xfrm>
            <a:off x="273050" y="1973580"/>
            <a:ext cx="5053330" cy="325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273050" y="5417820"/>
            <a:ext cx="661543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  <a:defRPr sz="2400">
                <a:solidFill>
                  <a:srgbClr val="00B0F0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273050" y="629539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172">
          <p15:clr>
            <a:srgbClr val="FBAE40"/>
          </p15:clr>
        </p15:guide>
        <p15:guide id="3" pos="6068">
          <p15:clr>
            <a:srgbClr val="FBAE40"/>
          </p15:clr>
        </p15:guide>
        <p15:guide id="4" orient="horz" pos="1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">
  <p:cSld name="1_Titeldi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1625" y="188914"/>
            <a:ext cx="7281326" cy="5335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172">
          <p15:clr>
            <a:srgbClr val="FBAE40"/>
          </p15:clr>
        </p15:guide>
        <p15:guide id="3" pos="6068">
          <p15:clr>
            <a:srgbClr val="FBAE40"/>
          </p15:clr>
        </p15:guide>
        <p15:guide id="4" orient="horz" pos="1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8308257" y="6290826"/>
            <a:ext cx="1432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104">
          <p15:clr>
            <a:srgbClr val="FBAE40"/>
          </p15:clr>
        </p15:guide>
        <p15:guide id="3" pos="6136">
          <p15:clr>
            <a:srgbClr val="FBAE40"/>
          </p15:clr>
        </p15:guide>
        <p15:guide id="4" orient="horz" pos="119">
          <p15:clr>
            <a:srgbClr val="FBAE40"/>
          </p15:clr>
        </p15:guide>
        <p15:guide id="5" pos="240">
          <p15:clr>
            <a:srgbClr val="FBAE40"/>
          </p15:clr>
        </p15:guide>
        <p15:guide id="6" pos="60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8308257" y="6290826"/>
            <a:ext cx="1432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/>
          <p:nvPr/>
        </p:nvSpPr>
        <p:spPr>
          <a:xfrm>
            <a:off x="192855" y="1196975"/>
            <a:ext cx="9548045" cy="6842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2"/>
          <p:cNvSpPr txBox="1"/>
          <p:nvPr/>
        </p:nvSpPr>
        <p:spPr>
          <a:xfrm>
            <a:off x="7805122" y="471668"/>
            <a:ext cx="71028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br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Phoenix </a:t>
            </a:r>
            <a:br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12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5" name="Google Shape;25;p12"/>
          <p:cNvSpPr/>
          <p:nvPr/>
        </p:nvSpPr>
        <p:spPr>
          <a:xfrm>
            <a:off x="165100" y="6295391"/>
            <a:ext cx="9575800" cy="373697"/>
          </a:xfrm>
          <a:prstGeom prst="rect">
            <a:avLst/>
          </a:prstGeom>
          <a:gradFill>
            <a:gsLst>
              <a:gs pos="0">
                <a:schemeClr val="lt2"/>
              </a:gs>
              <a:gs pos="50000">
                <a:srgbClr val="AEABAB"/>
              </a:gs>
              <a:gs pos="100000">
                <a:srgbClr val="75707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4691" y="365876"/>
            <a:ext cx="1081683" cy="792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2"/>
          <p:cNvSpPr/>
          <p:nvPr/>
        </p:nvSpPr>
        <p:spPr>
          <a:xfrm>
            <a:off x="169863" y="190398"/>
            <a:ext cx="9571037" cy="6477101"/>
          </a:xfrm>
          <a:custGeom>
            <a:avLst/>
            <a:gdLst/>
            <a:ahLst/>
            <a:cxnLst/>
            <a:rect l="l" t="t" r="r" b="b"/>
            <a:pathLst>
              <a:path w="9360518" h="6477101" extrusionOk="0">
                <a:moveTo>
                  <a:pt x="0" y="6477101"/>
                </a:moveTo>
                <a:lnTo>
                  <a:pt x="9360322" y="6477101"/>
                </a:lnTo>
                <a:lnTo>
                  <a:pt x="9360322" y="731621"/>
                </a:lnTo>
                <a:cubicBezTo>
                  <a:pt x="9367942" y="180441"/>
                  <a:pt x="9154582" y="-4979"/>
                  <a:pt x="8514502" y="101"/>
                </a:cubicBezTo>
                <a:lnTo>
                  <a:pt x="18202" y="101"/>
                </a:lnTo>
                <a:cubicBezTo>
                  <a:pt x="12135" y="2159101"/>
                  <a:pt x="6067" y="4318101"/>
                  <a:pt x="0" y="6477101"/>
                </a:cubicBezTo>
                <a:close/>
              </a:path>
            </a:pathLst>
          </a:cu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2"/>
          <p:cNvSpPr txBox="1"/>
          <p:nvPr/>
        </p:nvSpPr>
        <p:spPr>
          <a:xfrm>
            <a:off x="8799500" y="5678433"/>
            <a:ext cx="973733" cy="64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2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‹nr.›</a:t>
            </a:fld>
            <a:endParaRPr sz="2400" b="0" i="0" u="none" strike="noStrike" cap="non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226810" y="1306644"/>
            <a:ext cx="8572690" cy="49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8308257" y="6290826"/>
            <a:ext cx="1432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104">
          <p15:clr>
            <a:srgbClr val="F26B43"/>
          </p15:clr>
        </p15:guide>
        <p15:guide id="3" pos="613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pos="240">
          <p15:clr>
            <a:srgbClr val="F26B43"/>
          </p15:clr>
        </p15:guide>
        <p15:guide id="7" pos="6000">
          <p15:clr>
            <a:srgbClr val="F26B43"/>
          </p15:clr>
        </p15:guide>
        <p15:guide id="8" orient="horz" pos="255">
          <p15:clr>
            <a:srgbClr val="F26B43"/>
          </p15:clr>
        </p15:guide>
        <p15:guide id="9" orient="horz" pos="3861">
          <p15:clr>
            <a:srgbClr val="F26B43"/>
          </p15:clr>
        </p15:guide>
        <p15:guide id="10" orient="horz" pos="754">
          <p15:clr>
            <a:srgbClr val="F26B43"/>
          </p15:clr>
        </p15:guide>
        <p15:guide id="11" orient="horz" pos="1185">
          <p15:clr>
            <a:srgbClr val="F26B43"/>
          </p15:clr>
        </p15:guide>
        <p15:guide id="12" orient="horz" pos="12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ftr" idx="11"/>
          </p:nvPr>
        </p:nvSpPr>
        <p:spPr>
          <a:xfrm>
            <a:off x="273050" y="629539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Version 1.1 UK</a:t>
            </a:r>
            <a:endParaRPr/>
          </a:p>
        </p:txBody>
      </p:sp>
      <p:pic>
        <p:nvPicPr>
          <p:cNvPr id="41" name="Google Shape;41;p1" descr="Afbeelding met speelgoed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1247"/>
            <a:ext cx="9906000" cy="5916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74804a377_0_0"/>
          <p:cNvSpPr txBox="1"/>
          <p:nvPr/>
        </p:nvSpPr>
        <p:spPr>
          <a:xfrm>
            <a:off x="165101" y="6295390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GamingWorks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g774804a377_0_0"/>
          <p:cNvSpPr txBox="1">
            <a:spLocks noGrp="1"/>
          </p:cNvSpPr>
          <p:nvPr>
            <p:ph type="ftr" idx="11"/>
          </p:nvPr>
        </p:nvSpPr>
        <p:spPr>
          <a:xfrm>
            <a:off x="8308257" y="6290826"/>
            <a:ext cx="143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Version 4.6.5</a:t>
            </a:r>
            <a:endParaRPr/>
          </a:p>
        </p:txBody>
      </p:sp>
      <p:sp>
        <p:nvSpPr>
          <p:cNvPr id="120" name="Google Shape;120;g774804a377_0_0"/>
          <p:cNvSpPr txBox="1"/>
          <p:nvPr/>
        </p:nvSpPr>
        <p:spPr>
          <a:xfrm>
            <a:off x="381000" y="1233487"/>
            <a:ext cx="91440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nl-NL" sz="4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1;p6">
            <a:extLst>
              <a:ext uri="{FF2B5EF4-FFF2-40B4-BE49-F238E27FC236}">
                <a16:creationId xmlns:a16="http://schemas.microsoft.com/office/drawing/2014/main" id="{A2E8CB2B-5B42-7042-9B2D-FBAEE9BF590F}"/>
              </a:ext>
            </a:extLst>
          </p:cNvPr>
          <p:cNvSpPr txBox="1"/>
          <p:nvPr/>
        </p:nvSpPr>
        <p:spPr>
          <a:xfrm>
            <a:off x="805544" y="2064565"/>
            <a:ext cx="8044542" cy="401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Students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are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using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Mural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collaboration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tool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plan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execute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Students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can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use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any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communication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tool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discuss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reflect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together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nl-NL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There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is no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specific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knowledge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needed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on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DevOps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experience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this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simulation</a:t>
            </a:r>
            <a:r>
              <a:rPr lang="nl-NL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nl-NL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585788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Since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this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learning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environment is new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for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many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of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students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we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strongly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advice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each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of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students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prepare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for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this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session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by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following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‘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Introduction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Exercises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’.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This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is a 30 minutes movie plus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some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exercises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learn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about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Mural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how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simulation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works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This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will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help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team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start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simulation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quicker</a:t>
            </a:r>
            <a:r>
              <a:rPr lang="nl-NL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phic 2" descr="Waarschuwing">
            <a:extLst>
              <a:ext uri="{FF2B5EF4-FFF2-40B4-BE49-F238E27FC236}">
                <a16:creationId xmlns:a16="http://schemas.microsoft.com/office/drawing/2014/main" id="{F2D420C0-3669-1D47-8CDF-8EDA1A4D1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344" y="48156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/>
          <p:nvPr/>
        </p:nvSpPr>
        <p:spPr>
          <a:xfrm>
            <a:off x="273050" y="4400550"/>
            <a:ext cx="6615430" cy="182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nl-NL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br>
              <a:rPr lang="nl-NL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Phoenix </a:t>
            </a:r>
            <a:br>
              <a:rPr lang="nl-NL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6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273050" y="6410325"/>
            <a:ext cx="6615430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nl-NL" sz="24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Thanks for your attention!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>
            <a:spLocks noGrp="1"/>
          </p:cNvSpPr>
          <p:nvPr>
            <p:ph type="title" idx="4294967295"/>
          </p:nvPr>
        </p:nvSpPr>
        <p:spPr>
          <a:xfrm>
            <a:off x="381000" y="1233487"/>
            <a:ext cx="9144000" cy="6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nl-NL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this simulation?</a:t>
            </a:r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body" idx="1"/>
          </p:nvPr>
        </p:nvSpPr>
        <p:spPr>
          <a:xfrm>
            <a:off x="381000" y="2060575"/>
            <a:ext cx="61587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seeing more and more remote teams having to  work together on projects from all over the world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 are struggling with collaboration tools and new ways of working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training can be tiring and boring and lacks  interactive exercises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DevOps, Agile working, Scrum are new ways of working that teams are using to visualize, plan, execute and evaluate work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Remote working is not always easy….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nl-N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SIMULATION WILL HELP DEVELOP THESE SKILLS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 txBox="1"/>
          <p:nvPr/>
        </p:nvSpPr>
        <p:spPr>
          <a:xfrm>
            <a:off x="165101" y="6295390"/>
            <a:ext cx="20904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GamingWorks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2"/>
          <p:cNvSpPr txBox="1">
            <a:spLocks noGrp="1"/>
          </p:cNvSpPr>
          <p:nvPr>
            <p:ph type="ftr" idx="11"/>
          </p:nvPr>
        </p:nvSpPr>
        <p:spPr>
          <a:xfrm>
            <a:off x="8308257" y="6290826"/>
            <a:ext cx="1432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Version 4.6.5</a:t>
            </a:r>
            <a:endParaRPr/>
          </a:p>
        </p:txBody>
      </p:sp>
      <p:pic>
        <p:nvPicPr>
          <p:cNvPr id="51" name="Google Shape;51;p2" descr="Afbeelding met binnen, computer, schermafbeelding, monitor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330" y="3704782"/>
            <a:ext cx="3071570" cy="1919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 idx="4294967295"/>
          </p:nvPr>
        </p:nvSpPr>
        <p:spPr>
          <a:xfrm>
            <a:off x="381000" y="1233487"/>
            <a:ext cx="9144000" cy="6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nl-NL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the simulation</a:t>
            </a:r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body" idx="1"/>
          </p:nvPr>
        </p:nvSpPr>
        <p:spPr>
          <a:xfrm>
            <a:off x="381000" y="2060575"/>
            <a:ext cx="8891400" cy="4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Delegates will act as a team that works for Parts Unlimited, a company that manufactures and sells car parts.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company is facing financial difficulties.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relying on the 'Phoenix Project’ to increase sales revenue and improve share price.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and IT must work together to ensure the project succeeds.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will implement DevOps principles to work faster, </a:t>
            </a:r>
            <a:b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cheaper and with higher quality.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...and to support and enable the  business to achieve goals.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the book by Gene Kim, The Phoenix Project</a:t>
            </a:r>
            <a:endParaRPr/>
          </a:p>
        </p:txBody>
      </p:sp>
      <p:sp>
        <p:nvSpPr>
          <p:cNvPr id="59" name="Google Shape;59;p3"/>
          <p:cNvSpPr txBox="1"/>
          <p:nvPr/>
        </p:nvSpPr>
        <p:spPr>
          <a:xfrm>
            <a:off x="165101" y="6295390"/>
            <a:ext cx="20904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GamingWorks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3"/>
          <p:cNvSpPr txBox="1">
            <a:spLocks noGrp="1"/>
          </p:cNvSpPr>
          <p:nvPr>
            <p:ph type="ftr" idx="11"/>
          </p:nvPr>
        </p:nvSpPr>
        <p:spPr>
          <a:xfrm>
            <a:off x="8308257" y="6290826"/>
            <a:ext cx="1432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Version 4.6.5</a:t>
            </a:r>
            <a:endParaRPr/>
          </a:p>
        </p:txBody>
      </p:sp>
      <p:pic>
        <p:nvPicPr>
          <p:cNvPr id="61" name="Google Shape;61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3600" y="4609882"/>
            <a:ext cx="12573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>
            <a:spLocks noGrp="1"/>
          </p:cNvSpPr>
          <p:nvPr>
            <p:ph type="title" idx="4294967295"/>
          </p:nvPr>
        </p:nvSpPr>
        <p:spPr>
          <a:xfrm>
            <a:off x="381000" y="1233487"/>
            <a:ext cx="9144000" cy="62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nl-NL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381000" y="2060574"/>
            <a:ext cx="9144000" cy="406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and experience the essence of DevOps.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and experience how to work as remote teams.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 how we can make DevOps a success when working with remote teams.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visualize work?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keep track of status and progress?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learn and improve?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effectively communicate and collaborate?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make effective decisions?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 txBox="1"/>
          <p:nvPr/>
        </p:nvSpPr>
        <p:spPr>
          <a:xfrm>
            <a:off x="165101" y="6295390"/>
            <a:ext cx="20904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GamingWorks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4"/>
          <p:cNvSpPr txBox="1">
            <a:spLocks noGrp="1"/>
          </p:cNvSpPr>
          <p:nvPr>
            <p:ph type="ftr" idx="11"/>
          </p:nvPr>
        </p:nvSpPr>
        <p:spPr>
          <a:xfrm>
            <a:off x="8308257" y="6290826"/>
            <a:ext cx="1432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Version 4.6.5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 idx="4294967295"/>
          </p:nvPr>
        </p:nvSpPr>
        <p:spPr>
          <a:xfrm>
            <a:off x="381000" y="1233487"/>
            <a:ext cx="9144000" cy="62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nl-NL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Setting of this simulation</a:t>
            </a:r>
            <a:endParaRPr/>
          </a:p>
        </p:txBody>
      </p:sp>
      <p:sp>
        <p:nvSpPr>
          <p:cNvPr id="77" name="Google Shape;77;p5"/>
          <p:cNvSpPr txBox="1"/>
          <p:nvPr/>
        </p:nvSpPr>
        <p:spPr>
          <a:xfrm>
            <a:off x="165101" y="6295390"/>
            <a:ext cx="20904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GamingWorks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5"/>
          <p:cNvSpPr txBox="1">
            <a:spLocks noGrp="1"/>
          </p:cNvSpPr>
          <p:nvPr>
            <p:ph type="ftr" idx="11"/>
          </p:nvPr>
        </p:nvSpPr>
        <p:spPr>
          <a:xfrm>
            <a:off x="8308257" y="6290826"/>
            <a:ext cx="1432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Version 4.6.5</a:t>
            </a:r>
            <a:endParaRPr/>
          </a:p>
        </p:txBody>
      </p:sp>
      <p:pic>
        <p:nvPicPr>
          <p:cNvPr id="79" name="Google Shape;79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46519">
            <a:off x="534582" y="2238959"/>
            <a:ext cx="3239064" cy="194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423">
            <a:off x="1483294" y="3140441"/>
            <a:ext cx="3216162" cy="201763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"/>
          <p:cNvSpPr txBox="1"/>
          <p:nvPr/>
        </p:nvSpPr>
        <p:spPr>
          <a:xfrm>
            <a:off x="5254906" y="2095018"/>
            <a:ext cx="4270093" cy="403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5-7 remote participants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online communication &amp; collaboration tool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a digital Learning Environment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sprints divided into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modules of 3 hours or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modules of 2 hours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 idx="4294967295"/>
          </p:nvPr>
        </p:nvSpPr>
        <p:spPr>
          <a:xfrm>
            <a:off x="381000" y="1233487"/>
            <a:ext cx="9144000" cy="62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nl-NL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audiences</a:t>
            </a:r>
            <a:endParaRPr/>
          </a:p>
        </p:txBody>
      </p:sp>
      <p:sp>
        <p:nvSpPr>
          <p:cNvPr id="88" name="Google Shape;88;p6"/>
          <p:cNvSpPr txBox="1"/>
          <p:nvPr/>
        </p:nvSpPr>
        <p:spPr>
          <a:xfrm>
            <a:off x="165101" y="6295390"/>
            <a:ext cx="20904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GamingWorks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6"/>
          <p:cNvSpPr txBox="1">
            <a:spLocks noGrp="1"/>
          </p:cNvSpPr>
          <p:nvPr>
            <p:ph type="ftr" idx="11"/>
          </p:nvPr>
        </p:nvSpPr>
        <p:spPr>
          <a:xfrm>
            <a:off x="8308257" y="6290826"/>
            <a:ext cx="1432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Version 4.6.5</a:t>
            </a:r>
            <a:endParaRPr/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29326">
            <a:off x="365771" y="2577581"/>
            <a:ext cx="2221721" cy="1336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"/>
          <p:cNvSpPr txBox="1"/>
          <p:nvPr/>
        </p:nvSpPr>
        <p:spPr>
          <a:xfrm>
            <a:off x="2883878" y="2110154"/>
            <a:ext cx="6641122" cy="401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(New) remote teams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start-up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tools,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a team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followed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DevOps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foundation or practitioner training (virtual)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DevOps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realistic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want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way of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experimenting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safe environment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IT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Management teams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want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DevOps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impact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organizations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teams.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/>
        </p:nvSpPr>
        <p:spPr>
          <a:xfrm>
            <a:off x="165101" y="6295390"/>
            <a:ext cx="20904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GamingWorks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7"/>
          <p:cNvSpPr txBox="1">
            <a:spLocks noGrp="1"/>
          </p:cNvSpPr>
          <p:nvPr>
            <p:ph type="ftr" idx="11"/>
          </p:nvPr>
        </p:nvSpPr>
        <p:spPr>
          <a:xfrm>
            <a:off x="8308257" y="6290826"/>
            <a:ext cx="1432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Version 4.6.5</a:t>
            </a:r>
            <a:endParaRPr/>
          </a:p>
        </p:txBody>
      </p:sp>
      <p:sp>
        <p:nvSpPr>
          <p:cNvPr id="98" name="Google Shape;98;p7"/>
          <p:cNvSpPr txBox="1"/>
          <p:nvPr/>
        </p:nvSpPr>
        <p:spPr>
          <a:xfrm>
            <a:off x="381000" y="1233487"/>
            <a:ext cx="9144000" cy="62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nl-NL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Subjects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7"/>
          <p:cNvGrpSpPr/>
          <p:nvPr/>
        </p:nvGrpSpPr>
        <p:grpSpPr>
          <a:xfrm>
            <a:off x="1352180" y="1020901"/>
            <a:ext cx="7345617" cy="5075591"/>
            <a:chOff x="596146" y="718348"/>
            <a:chExt cx="9195617" cy="7260030"/>
          </a:xfrm>
        </p:grpSpPr>
        <p:pic>
          <p:nvPicPr>
            <p:cNvPr id="100" name="Google Shape;100;p7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455124">
              <a:off x="779050" y="1770866"/>
              <a:ext cx="4443416" cy="3065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60032">
              <a:off x="4448666" y="1146261"/>
              <a:ext cx="4804220" cy="3314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7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66992">
              <a:off x="1031708" y="4482301"/>
              <a:ext cx="4804219" cy="3314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7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360501">
              <a:off x="4827261" y="4198857"/>
              <a:ext cx="4804217" cy="3314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/>
        </p:nvSpPr>
        <p:spPr>
          <a:xfrm>
            <a:off x="165101" y="6295390"/>
            <a:ext cx="20904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GamingWorks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8"/>
          <p:cNvSpPr txBox="1">
            <a:spLocks noGrp="1"/>
          </p:cNvSpPr>
          <p:nvPr>
            <p:ph type="ftr" idx="11"/>
          </p:nvPr>
        </p:nvSpPr>
        <p:spPr>
          <a:xfrm>
            <a:off x="8308257" y="6290826"/>
            <a:ext cx="1432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Version 4.6.5</a:t>
            </a:r>
            <a:endParaRPr/>
          </a:p>
        </p:txBody>
      </p:sp>
      <p:sp>
        <p:nvSpPr>
          <p:cNvPr id="110" name="Google Shape;110;p8"/>
          <p:cNvSpPr txBox="1"/>
          <p:nvPr/>
        </p:nvSpPr>
        <p:spPr>
          <a:xfrm>
            <a:off x="381000" y="1233487"/>
            <a:ext cx="9144000" cy="62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nl-NL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Lessons Learned</a:t>
            </a:r>
            <a:endParaRPr sz="4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97935">
            <a:off x="1131235" y="2065196"/>
            <a:ext cx="3261202" cy="410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5818">
            <a:off x="4998813" y="1002937"/>
            <a:ext cx="4490273" cy="290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3473641"/>
            <a:ext cx="2260870" cy="2737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74804a377_0_0"/>
          <p:cNvSpPr txBox="1"/>
          <p:nvPr/>
        </p:nvSpPr>
        <p:spPr>
          <a:xfrm>
            <a:off x="165101" y="6295390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GamingWorks</a:t>
            </a: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g774804a377_0_0"/>
          <p:cNvSpPr txBox="1">
            <a:spLocks noGrp="1"/>
          </p:cNvSpPr>
          <p:nvPr>
            <p:ph type="ftr" idx="11"/>
          </p:nvPr>
        </p:nvSpPr>
        <p:spPr>
          <a:xfrm>
            <a:off x="8308257" y="6290826"/>
            <a:ext cx="143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Version 4.6.5</a:t>
            </a:r>
            <a:endParaRPr/>
          </a:p>
        </p:txBody>
      </p:sp>
      <p:sp>
        <p:nvSpPr>
          <p:cNvPr id="120" name="Google Shape;120;g774804a377_0_0"/>
          <p:cNvSpPr txBox="1"/>
          <p:nvPr/>
        </p:nvSpPr>
        <p:spPr>
          <a:xfrm>
            <a:off x="381000" y="1233487"/>
            <a:ext cx="91440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nl-NL" sz="4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774804a37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69226">
            <a:off x="697775" y="2425737"/>
            <a:ext cx="7096126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529</Words>
  <Application>Microsoft Macintosh PowerPoint</Application>
  <PresentationFormat>A4 (210 x 297 mm)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Open Sans ExtraBold</vt:lpstr>
      <vt:lpstr>Arvo</vt:lpstr>
      <vt:lpstr>Calibri</vt:lpstr>
      <vt:lpstr>Open Sans</vt:lpstr>
      <vt:lpstr>Arial</vt:lpstr>
      <vt:lpstr>Aangepast ontwerp</vt:lpstr>
      <vt:lpstr>Office-thema</vt:lpstr>
      <vt:lpstr>PowerPoint-presentatie</vt:lpstr>
      <vt:lpstr>Why this simulation?</vt:lpstr>
      <vt:lpstr>About the simulation</vt:lpstr>
      <vt:lpstr>Objectives</vt:lpstr>
      <vt:lpstr>Setting of this simulation</vt:lpstr>
      <vt:lpstr>Target audiences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schilt</dc:creator>
  <cp:lastModifiedBy>jan schilt</cp:lastModifiedBy>
  <cp:revision>3</cp:revision>
  <dcterms:created xsi:type="dcterms:W3CDTF">2016-01-31T14:27:47Z</dcterms:created>
  <dcterms:modified xsi:type="dcterms:W3CDTF">2020-06-18T15:28:06Z</dcterms:modified>
</cp:coreProperties>
</file>